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60" r:id="rId5"/>
    <p:sldId id="261" r:id="rId6"/>
    <p:sldId id="264" r:id="rId7"/>
    <p:sldId id="262" r:id="rId8"/>
    <p:sldId id="263" r:id="rId9"/>
    <p:sldId id="258" r:id="rId10"/>
    <p:sldId id="259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1F798D-710B-45AB-BF75-6E8C4037C88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077ADC-500A-4EE1-819C-8DF40ABE9FD0}">
      <dgm:prSet phldrT="[Text]"/>
      <dgm:spPr/>
      <dgm:t>
        <a:bodyPr/>
        <a:lstStyle/>
        <a:p>
          <a:r>
            <a:rPr lang="en-US" dirty="0" smtClean="0"/>
            <a:t>West</a:t>
          </a:r>
          <a:endParaRPr lang="en-US" dirty="0"/>
        </a:p>
      </dgm:t>
    </dgm:pt>
    <dgm:pt modelId="{20C7855C-8808-478B-A728-CFB5CB85FE83}" type="parTrans" cxnId="{13528C13-8D56-482C-97D0-49EF9C03B017}">
      <dgm:prSet/>
      <dgm:spPr/>
      <dgm:t>
        <a:bodyPr/>
        <a:lstStyle/>
        <a:p>
          <a:endParaRPr lang="en-US"/>
        </a:p>
      </dgm:t>
    </dgm:pt>
    <dgm:pt modelId="{644E186A-739E-4157-9DAE-E89FE517DA36}" type="sibTrans" cxnId="{13528C13-8D56-482C-97D0-49EF9C03B017}">
      <dgm:prSet/>
      <dgm:spPr/>
      <dgm:t>
        <a:bodyPr/>
        <a:lstStyle/>
        <a:p>
          <a:endParaRPr lang="en-US"/>
        </a:p>
      </dgm:t>
    </dgm:pt>
    <dgm:pt modelId="{5E322448-40F8-4F4D-A93D-59052A5096E4}">
      <dgm:prSet phldrT="[Text]"/>
      <dgm:spPr/>
      <dgm:t>
        <a:bodyPr/>
        <a:lstStyle/>
        <a:p>
          <a:r>
            <a:rPr lang="en-US" dirty="0" smtClean="0"/>
            <a:t>Germany attacks</a:t>
          </a:r>
          <a:endParaRPr lang="en-US" dirty="0"/>
        </a:p>
      </dgm:t>
    </dgm:pt>
    <dgm:pt modelId="{FD2AF5EB-DD19-489E-811C-10BD9E1734FC}" type="parTrans" cxnId="{5E563F7D-32CB-4145-8BFA-3D290E8054F8}">
      <dgm:prSet/>
      <dgm:spPr/>
      <dgm:t>
        <a:bodyPr/>
        <a:lstStyle/>
        <a:p>
          <a:endParaRPr lang="en-US"/>
        </a:p>
      </dgm:t>
    </dgm:pt>
    <dgm:pt modelId="{0733AFEA-8F21-456E-86CE-02394DCE8A0D}" type="sibTrans" cxnId="{5E563F7D-32CB-4145-8BFA-3D290E8054F8}">
      <dgm:prSet/>
      <dgm:spPr/>
      <dgm:t>
        <a:bodyPr/>
        <a:lstStyle/>
        <a:p>
          <a:endParaRPr lang="en-US"/>
        </a:p>
      </dgm:t>
    </dgm:pt>
    <dgm:pt modelId="{B244A3DB-00FD-4ACF-8F24-441BB1CDA814}">
      <dgm:prSet phldrT="[Text]"/>
      <dgm:spPr/>
      <dgm:t>
        <a:bodyPr/>
        <a:lstStyle/>
        <a:p>
          <a:r>
            <a:rPr lang="en-US" dirty="0" smtClean="0"/>
            <a:t>East</a:t>
          </a:r>
          <a:endParaRPr lang="en-US" dirty="0"/>
        </a:p>
      </dgm:t>
    </dgm:pt>
    <dgm:pt modelId="{F9A69FDA-163E-42E5-AD9F-9E38C63E7087}" type="parTrans" cxnId="{F3423ECB-CDC0-4863-9C9A-18BEECA2C1E9}">
      <dgm:prSet/>
      <dgm:spPr/>
      <dgm:t>
        <a:bodyPr/>
        <a:lstStyle/>
        <a:p>
          <a:endParaRPr lang="en-US"/>
        </a:p>
      </dgm:t>
    </dgm:pt>
    <dgm:pt modelId="{756ED40F-8B5A-4729-A517-C7A7B0AADAFE}" type="sibTrans" cxnId="{F3423ECB-CDC0-4863-9C9A-18BEECA2C1E9}">
      <dgm:prSet/>
      <dgm:spPr/>
      <dgm:t>
        <a:bodyPr/>
        <a:lstStyle/>
        <a:p>
          <a:endParaRPr lang="en-US"/>
        </a:p>
      </dgm:t>
    </dgm:pt>
    <dgm:pt modelId="{3D8CF4CB-FB7C-4F1E-A48C-24FF5E8B75D5}">
      <dgm:prSet phldrT="[Text]"/>
      <dgm:spPr/>
      <dgm:t>
        <a:bodyPr/>
        <a:lstStyle/>
        <a:p>
          <a:r>
            <a:rPr lang="en-US" dirty="0" smtClean="0"/>
            <a:t>Russia attacks</a:t>
          </a:r>
          <a:endParaRPr lang="en-US" dirty="0"/>
        </a:p>
      </dgm:t>
    </dgm:pt>
    <dgm:pt modelId="{1FC39F09-5D87-4607-B1C4-38BABD306F13}" type="parTrans" cxnId="{1B3A5CBD-628F-4056-A5BF-3B1C48F312F1}">
      <dgm:prSet/>
      <dgm:spPr/>
      <dgm:t>
        <a:bodyPr/>
        <a:lstStyle/>
        <a:p>
          <a:endParaRPr lang="en-US"/>
        </a:p>
      </dgm:t>
    </dgm:pt>
    <dgm:pt modelId="{F83D8326-BFD0-46BF-93EA-ED2C09EDECF0}" type="sibTrans" cxnId="{1B3A5CBD-628F-4056-A5BF-3B1C48F312F1}">
      <dgm:prSet/>
      <dgm:spPr/>
      <dgm:t>
        <a:bodyPr/>
        <a:lstStyle/>
        <a:p>
          <a:endParaRPr lang="en-US"/>
        </a:p>
      </dgm:t>
    </dgm:pt>
    <dgm:pt modelId="{75A37D19-34D2-4F1D-B821-36D5CC41D172}">
      <dgm:prSet phldrT="[Text]"/>
      <dgm:spPr/>
      <dgm:t>
        <a:bodyPr/>
        <a:lstStyle/>
        <a:p>
          <a:r>
            <a:rPr lang="en-US" dirty="0" smtClean="0"/>
            <a:t>South</a:t>
          </a:r>
          <a:endParaRPr lang="en-US" dirty="0"/>
        </a:p>
      </dgm:t>
    </dgm:pt>
    <dgm:pt modelId="{5D99E0B0-B10C-40EE-A1F2-D647524D7594}" type="parTrans" cxnId="{C2B391AD-3A9C-43E5-9A6E-D517338841BE}">
      <dgm:prSet/>
      <dgm:spPr/>
      <dgm:t>
        <a:bodyPr/>
        <a:lstStyle/>
        <a:p>
          <a:endParaRPr lang="en-US"/>
        </a:p>
      </dgm:t>
    </dgm:pt>
    <dgm:pt modelId="{B3C40AB0-0BA5-4E43-9242-86E6729BD1D3}" type="sibTrans" cxnId="{C2B391AD-3A9C-43E5-9A6E-D517338841BE}">
      <dgm:prSet/>
      <dgm:spPr/>
      <dgm:t>
        <a:bodyPr/>
        <a:lstStyle/>
        <a:p>
          <a:endParaRPr lang="en-US"/>
        </a:p>
      </dgm:t>
    </dgm:pt>
    <dgm:pt modelId="{79757078-3491-4279-8D4A-566BB7D8CA80}">
      <dgm:prSet phldrT="[Text]"/>
      <dgm:spPr/>
      <dgm:t>
        <a:bodyPr/>
        <a:lstStyle/>
        <a:p>
          <a:r>
            <a:rPr lang="en-US" dirty="0" smtClean="0"/>
            <a:t>Austria-Hungary attacks</a:t>
          </a:r>
          <a:endParaRPr lang="en-US" dirty="0"/>
        </a:p>
      </dgm:t>
    </dgm:pt>
    <dgm:pt modelId="{E874F551-8335-460D-B7A8-DA7A59C600CD}" type="parTrans" cxnId="{A7114B23-A634-40CB-A90D-D1CC9FF19CE1}">
      <dgm:prSet/>
      <dgm:spPr/>
      <dgm:t>
        <a:bodyPr/>
        <a:lstStyle/>
        <a:p>
          <a:endParaRPr lang="en-US"/>
        </a:p>
      </dgm:t>
    </dgm:pt>
    <dgm:pt modelId="{93995615-B072-4AED-B28F-B71093857822}" type="sibTrans" cxnId="{A7114B23-A634-40CB-A90D-D1CC9FF19CE1}">
      <dgm:prSet/>
      <dgm:spPr/>
      <dgm:t>
        <a:bodyPr/>
        <a:lstStyle/>
        <a:p>
          <a:endParaRPr lang="en-US"/>
        </a:p>
      </dgm:t>
    </dgm:pt>
    <dgm:pt modelId="{866C0763-60BE-4139-8DD5-517B9259E425}">
      <dgm:prSet phldrT="[Text]"/>
      <dgm:spPr/>
      <dgm:t>
        <a:bodyPr/>
        <a:lstStyle/>
        <a:p>
          <a:r>
            <a:rPr lang="en-US" dirty="0" smtClean="0"/>
            <a:t>Belgium</a:t>
          </a:r>
          <a:endParaRPr lang="en-US" dirty="0"/>
        </a:p>
      </dgm:t>
    </dgm:pt>
    <dgm:pt modelId="{A3E0108C-26E8-4524-9150-B583BA339866}" type="parTrans" cxnId="{C3CC55E7-CF23-465C-87B7-FC91E20E652F}">
      <dgm:prSet/>
      <dgm:spPr/>
      <dgm:t>
        <a:bodyPr/>
        <a:lstStyle/>
        <a:p>
          <a:endParaRPr lang="en-US"/>
        </a:p>
      </dgm:t>
    </dgm:pt>
    <dgm:pt modelId="{0D7B9177-91F4-4FB8-9388-AB8EA53C44C4}" type="sibTrans" cxnId="{C3CC55E7-CF23-465C-87B7-FC91E20E652F}">
      <dgm:prSet/>
      <dgm:spPr/>
      <dgm:t>
        <a:bodyPr/>
        <a:lstStyle/>
        <a:p>
          <a:endParaRPr lang="en-US"/>
        </a:p>
      </dgm:t>
    </dgm:pt>
    <dgm:pt modelId="{693F45B2-1CB4-4E9E-B105-D838835E93C5}">
      <dgm:prSet phldrT="[Text]"/>
      <dgm:spPr/>
      <dgm:t>
        <a:bodyPr/>
        <a:lstStyle/>
        <a:p>
          <a:r>
            <a:rPr lang="en-US" dirty="0" smtClean="0"/>
            <a:t>France</a:t>
          </a:r>
          <a:endParaRPr lang="en-US" dirty="0"/>
        </a:p>
      </dgm:t>
    </dgm:pt>
    <dgm:pt modelId="{0AE8B90E-2D67-47D1-B0A8-8180FA305788}" type="parTrans" cxnId="{0E91BBE8-FE09-476F-ACD3-06B048601F4E}">
      <dgm:prSet/>
      <dgm:spPr/>
      <dgm:t>
        <a:bodyPr/>
        <a:lstStyle/>
        <a:p>
          <a:endParaRPr lang="en-US"/>
        </a:p>
      </dgm:t>
    </dgm:pt>
    <dgm:pt modelId="{9D5D7F2E-3BCD-4BC4-9DBA-D5E8ED7A48D7}" type="sibTrans" cxnId="{0E91BBE8-FE09-476F-ACD3-06B048601F4E}">
      <dgm:prSet/>
      <dgm:spPr/>
      <dgm:t>
        <a:bodyPr/>
        <a:lstStyle/>
        <a:p>
          <a:endParaRPr lang="en-US"/>
        </a:p>
      </dgm:t>
    </dgm:pt>
    <dgm:pt modelId="{99371CF6-5B0E-4302-BF1A-B11D52AD350F}">
      <dgm:prSet phldrT="[Text]"/>
      <dgm:spPr/>
      <dgm:t>
        <a:bodyPr/>
        <a:lstStyle/>
        <a:p>
          <a:r>
            <a:rPr lang="en-US" dirty="0" smtClean="0"/>
            <a:t>Germany </a:t>
          </a:r>
          <a:endParaRPr lang="en-US" dirty="0"/>
        </a:p>
      </dgm:t>
    </dgm:pt>
    <dgm:pt modelId="{D75B60C0-5E73-4CE5-B449-BED28A8653FD}" type="parTrans" cxnId="{B3DE8D7B-37C9-4032-86BC-695F9F253197}">
      <dgm:prSet/>
      <dgm:spPr/>
      <dgm:t>
        <a:bodyPr/>
        <a:lstStyle/>
        <a:p>
          <a:endParaRPr lang="en-US"/>
        </a:p>
      </dgm:t>
    </dgm:pt>
    <dgm:pt modelId="{218E7947-BC4E-43A0-BF5C-6842B71AFD81}" type="sibTrans" cxnId="{B3DE8D7B-37C9-4032-86BC-695F9F253197}">
      <dgm:prSet/>
      <dgm:spPr/>
      <dgm:t>
        <a:bodyPr/>
        <a:lstStyle/>
        <a:p>
          <a:endParaRPr lang="en-US"/>
        </a:p>
      </dgm:t>
    </dgm:pt>
    <dgm:pt modelId="{21910F98-37EB-453F-A46E-890FC549A99E}">
      <dgm:prSet phldrT="[Text]"/>
      <dgm:spPr/>
      <dgm:t>
        <a:bodyPr/>
        <a:lstStyle/>
        <a:p>
          <a:r>
            <a:rPr lang="en-US" dirty="0" smtClean="0"/>
            <a:t>Austria-Hungary</a:t>
          </a:r>
          <a:endParaRPr lang="en-US" dirty="0"/>
        </a:p>
      </dgm:t>
    </dgm:pt>
    <dgm:pt modelId="{09D914BB-4023-4BC4-8C1F-1B1CFD564F6D}" type="parTrans" cxnId="{5C1969CB-1F2C-4585-8582-32C7B6C41D2B}">
      <dgm:prSet/>
      <dgm:spPr/>
      <dgm:t>
        <a:bodyPr/>
        <a:lstStyle/>
        <a:p>
          <a:endParaRPr lang="en-US"/>
        </a:p>
      </dgm:t>
    </dgm:pt>
    <dgm:pt modelId="{22D2CF39-0E2B-4B8B-A522-B2BD39F8575D}" type="sibTrans" cxnId="{5C1969CB-1F2C-4585-8582-32C7B6C41D2B}">
      <dgm:prSet/>
      <dgm:spPr/>
      <dgm:t>
        <a:bodyPr/>
        <a:lstStyle/>
        <a:p>
          <a:endParaRPr lang="en-US"/>
        </a:p>
      </dgm:t>
    </dgm:pt>
    <dgm:pt modelId="{763575A2-08AE-4388-B5CA-41337189D8D0}">
      <dgm:prSet phldrT="[Text]"/>
      <dgm:spPr/>
      <dgm:t>
        <a:bodyPr/>
        <a:lstStyle/>
        <a:p>
          <a:r>
            <a:rPr lang="en-US" dirty="0" smtClean="0"/>
            <a:t>Serbia</a:t>
          </a:r>
          <a:endParaRPr lang="en-US" dirty="0"/>
        </a:p>
      </dgm:t>
    </dgm:pt>
    <dgm:pt modelId="{BE22FD74-AAD7-4EF9-ABE3-3379D2DAFC7C}" type="parTrans" cxnId="{B2A75F05-B832-4A25-B743-FCB092831929}">
      <dgm:prSet/>
      <dgm:spPr/>
      <dgm:t>
        <a:bodyPr/>
        <a:lstStyle/>
        <a:p>
          <a:endParaRPr lang="en-US"/>
        </a:p>
      </dgm:t>
    </dgm:pt>
    <dgm:pt modelId="{A8836210-A2FD-4580-B573-DEF96D581C52}" type="sibTrans" cxnId="{B2A75F05-B832-4A25-B743-FCB092831929}">
      <dgm:prSet/>
      <dgm:spPr/>
      <dgm:t>
        <a:bodyPr/>
        <a:lstStyle/>
        <a:p>
          <a:endParaRPr lang="en-US"/>
        </a:p>
      </dgm:t>
    </dgm:pt>
    <dgm:pt modelId="{08ACCC3C-5346-488B-99BA-6311C4296658}" type="pres">
      <dgm:prSet presAssocID="{0D1F798D-710B-45AB-BF75-6E8C4037C887}" presName="linearFlow" presStyleCnt="0">
        <dgm:presLayoutVars>
          <dgm:dir/>
          <dgm:animLvl val="lvl"/>
          <dgm:resizeHandles val="exact"/>
        </dgm:presLayoutVars>
      </dgm:prSet>
      <dgm:spPr/>
    </dgm:pt>
    <dgm:pt modelId="{25FB0804-5CC9-46F6-A3F1-3312F94294E0}" type="pres">
      <dgm:prSet presAssocID="{A3077ADC-500A-4EE1-819C-8DF40ABE9FD0}" presName="composite" presStyleCnt="0"/>
      <dgm:spPr/>
    </dgm:pt>
    <dgm:pt modelId="{63C0AC31-1E16-476E-96CD-6D9389443AEA}" type="pres">
      <dgm:prSet presAssocID="{A3077ADC-500A-4EE1-819C-8DF40ABE9FD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6F0BB6F-5B9C-45C5-A57B-8670BBFE114F}" type="pres">
      <dgm:prSet presAssocID="{A3077ADC-500A-4EE1-819C-8DF40ABE9FD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F7099-9262-48D3-A2E4-F91A3613A8FD}" type="pres">
      <dgm:prSet presAssocID="{644E186A-739E-4157-9DAE-E89FE517DA36}" presName="sp" presStyleCnt="0"/>
      <dgm:spPr/>
    </dgm:pt>
    <dgm:pt modelId="{AEB14961-F2A5-41B7-8F95-9F78B688BB55}" type="pres">
      <dgm:prSet presAssocID="{B244A3DB-00FD-4ACF-8F24-441BB1CDA814}" presName="composite" presStyleCnt="0"/>
      <dgm:spPr/>
    </dgm:pt>
    <dgm:pt modelId="{C8F18B47-5828-4AB5-B2AE-7694D241D808}" type="pres">
      <dgm:prSet presAssocID="{B244A3DB-00FD-4ACF-8F24-441BB1CDA81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DCECEAC2-6750-4295-B004-06C56B5AC4D1}" type="pres">
      <dgm:prSet presAssocID="{B244A3DB-00FD-4ACF-8F24-441BB1CDA81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F559E7-9943-45B4-B3C9-733255C11945}" type="pres">
      <dgm:prSet presAssocID="{756ED40F-8B5A-4729-A517-C7A7B0AADAFE}" presName="sp" presStyleCnt="0"/>
      <dgm:spPr/>
    </dgm:pt>
    <dgm:pt modelId="{CFD62432-EDDB-44EE-A782-CFC099ECB258}" type="pres">
      <dgm:prSet presAssocID="{75A37D19-34D2-4F1D-B821-36D5CC41D172}" presName="composite" presStyleCnt="0"/>
      <dgm:spPr/>
    </dgm:pt>
    <dgm:pt modelId="{872F53FD-1DDB-41F5-84F7-05DB8A5421F5}" type="pres">
      <dgm:prSet presAssocID="{75A37D19-34D2-4F1D-B821-36D5CC41D17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9FD4344-D52E-46CB-B4CB-25B98B120053}" type="pres">
      <dgm:prSet presAssocID="{75A37D19-34D2-4F1D-B821-36D5CC41D17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C23E35-55B3-4BF8-B4D2-1446BD05C209}" type="presOf" srcId="{B244A3DB-00FD-4ACF-8F24-441BB1CDA814}" destId="{C8F18B47-5828-4AB5-B2AE-7694D241D808}" srcOrd="0" destOrd="0" presId="urn:microsoft.com/office/officeart/2005/8/layout/chevron2"/>
    <dgm:cxn modelId="{C3CC55E7-CF23-465C-87B7-FC91E20E652F}" srcId="{5E322448-40F8-4F4D-A93D-59052A5096E4}" destId="{866C0763-60BE-4139-8DD5-517B9259E425}" srcOrd="0" destOrd="0" parTransId="{A3E0108C-26E8-4524-9150-B583BA339866}" sibTransId="{0D7B9177-91F4-4FB8-9388-AB8EA53C44C4}"/>
    <dgm:cxn modelId="{13528C13-8D56-482C-97D0-49EF9C03B017}" srcId="{0D1F798D-710B-45AB-BF75-6E8C4037C887}" destId="{A3077ADC-500A-4EE1-819C-8DF40ABE9FD0}" srcOrd="0" destOrd="0" parTransId="{20C7855C-8808-478B-A728-CFB5CB85FE83}" sibTransId="{644E186A-739E-4157-9DAE-E89FE517DA36}"/>
    <dgm:cxn modelId="{C69D0E64-E93A-4F8F-A1CD-88F2D4B56E21}" type="presOf" srcId="{A3077ADC-500A-4EE1-819C-8DF40ABE9FD0}" destId="{63C0AC31-1E16-476E-96CD-6D9389443AEA}" srcOrd="0" destOrd="0" presId="urn:microsoft.com/office/officeart/2005/8/layout/chevron2"/>
    <dgm:cxn modelId="{1B3A5CBD-628F-4056-A5BF-3B1C48F312F1}" srcId="{B244A3DB-00FD-4ACF-8F24-441BB1CDA814}" destId="{3D8CF4CB-FB7C-4F1E-A48C-24FF5E8B75D5}" srcOrd="0" destOrd="0" parTransId="{1FC39F09-5D87-4607-B1C4-38BABD306F13}" sibTransId="{F83D8326-BFD0-46BF-93EA-ED2C09EDECF0}"/>
    <dgm:cxn modelId="{584C2A05-336E-453C-BADA-401F9491E22A}" type="presOf" srcId="{3D8CF4CB-FB7C-4F1E-A48C-24FF5E8B75D5}" destId="{DCECEAC2-6750-4295-B004-06C56B5AC4D1}" srcOrd="0" destOrd="0" presId="urn:microsoft.com/office/officeart/2005/8/layout/chevron2"/>
    <dgm:cxn modelId="{B2A75F05-B832-4A25-B743-FCB092831929}" srcId="{79757078-3491-4279-8D4A-566BB7D8CA80}" destId="{763575A2-08AE-4388-B5CA-41337189D8D0}" srcOrd="0" destOrd="0" parTransId="{BE22FD74-AAD7-4EF9-ABE3-3379D2DAFC7C}" sibTransId="{A8836210-A2FD-4580-B573-DEF96D581C52}"/>
    <dgm:cxn modelId="{0D1A7C0E-3403-4EA2-ACFD-D8EB44B52A07}" type="presOf" srcId="{693F45B2-1CB4-4E9E-B105-D838835E93C5}" destId="{06F0BB6F-5B9C-45C5-A57B-8670BBFE114F}" srcOrd="0" destOrd="2" presId="urn:microsoft.com/office/officeart/2005/8/layout/chevron2"/>
    <dgm:cxn modelId="{0761818E-95CD-40B9-AFC6-813D1E8DB2BC}" type="presOf" srcId="{99371CF6-5B0E-4302-BF1A-B11D52AD350F}" destId="{DCECEAC2-6750-4295-B004-06C56B5AC4D1}" srcOrd="0" destOrd="1" presId="urn:microsoft.com/office/officeart/2005/8/layout/chevron2"/>
    <dgm:cxn modelId="{55D29877-7356-44B7-A4A8-83F27975E474}" type="presOf" srcId="{763575A2-08AE-4388-B5CA-41337189D8D0}" destId="{09FD4344-D52E-46CB-B4CB-25B98B120053}" srcOrd="0" destOrd="1" presId="urn:microsoft.com/office/officeart/2005/8/layout/chevron2"/>
    <dgm:cxn modelId="{0E91BBE8-FE09-476F-ACD3-06B048601F4E}" srcId="{5E322448-40F8-4F4D-A93D-59052A5096E4}" destId="{693F45B2-1CB4-4E9E-B105-D838835E93C5}" srcOrd="1" destOrd="0" parTransId="{0AE8B90E-2D67-47D1-B0A8-8180FA305788}" sibTransId="{9D5D7F2E-3BCD-4BC4-9DBA-D5E8ED7A48D7}"/>
    <dgm:cxn modelId="{5C1969CB-1F2C-4585-8582-32C7B6C41D2B}" srcId="{3D8CF4CB-FB7C-4F1E-A48C-24FF5E8B75D5}" destId="{21910F98-37EB-453F-A46E-890FC549A99E}" srcOrd="1" destOrd="0" parTransId="{09D914BB-4023-4BC4-8C1F-1B1CFD564F6D}" sibTransId="{22D2CF39-0E2B-4B8B-A522-B2BD39F8575D}"/>
    <dgm:cxn modelId="{7E2EEA01-07FF-4D55-A655-8EC635CEB5EB}" type="presOf" srcId="{21910F98-37EB-453F-A46E-890FC549A99E}" destId="{DCECEAC2-6750-4295-B004-06C56B5AC4D1}" srcOrd="0" destOrd="2" presId="urn:microsoft.com/office/officeart/2005/8/layout/chevron2"/>
    <dgm:cxn modelId="{126FCCFA-5474-4572-8E73-286BC6C66521}" type="presOf" srcId="{75A37D19-34D2-4F1D-B821-36D5CC41D172}" destId="{872F53FD-1DDB-41F5-84F7-05DB8A5421F5}" srcOrd="0" destOrd="0" presId="urn:microsoft.com/office/officeart/2005/8/layout/chevron2"/>
    <dgm:cxn modelId="{B3DE8D7B-37C9-4032-86BC-695F9F253197}" srcId="{3D8CF4CB-FB7C-4F1E-A48C-24FF5E8B75D5}" destId="{99371CF6-5B0E-4302-BF1A-B11D52AD350F}" srcOrd="0" destOrd="0" parTransId="{D75B60C0-5E73-4CE5-B449-BED28A8653FD}" sibTransId="{218E7947-BC4E-43A0-BF5C-6842B71AFD81}"/>
    <dgm:cxn modelId="{A7114B23-A634-40CB-A90D-D1CC9FF19CE1}" srcId="{75A37D19-34D2-4F1D-B821-36D5CC41D172}" destId="{79757078-3491-4279-8D4A-566BB7D8CA80}" srcOrd="0" destOrd="0" parTransId="{E874F551-8335-460D-B7A8-DA7A59C600CD}" sibTransId="{93995615-B072-4AED-B28F-B71093857822}"/>
    <dgm:cxn modelId="{7B0A0E7B-F0EA-4255-BBC7-085CDF823E87}" type="presOf" srcId="{5E322448-40F8-4F4D-A93D-59052A5096E4}" destId="{06F0BB6F-5B9C-45C5-A57B-8670BBFE114F}" srcOrd="0" destOrd="0" presId="urn:microsoft.com/office/officeart/2005/8/layout/chevron2"/>
    <dgm:cxn modelId="{5E563F7D-32CB-4145-8BFA-3D290E8054F8}" srcId="{A3077ADC-500A-4EE1-819C-8DF40ABE9FD0}" destId="{5E322448-40F8-4F4D-A93D-59052A5096E4}" srcOrd="0" destOrd="0" parTransId="{FD2AF5EB-DD19-489E-811C-10BD9E1734FC}" sibTransId="{0733AFEA-8F21-456E-86CE-02394DCE8A0D}"/>
    <dgm:cxn modelId="{DCA9CE17-967E-4984-AD78-402F75213F39}" type="presOf" srcId="{0D1F798D-710B-45AB-BF75-6E8C4037C887}" destId="{08ACCC3C-5346-488B-99BA-6311C4296658}" srcOrd="0" destOrd="0" presId="urn:microsoft.com/office/officeart/2005/8/layout/chevron2"/>
    <dgm:cxn modelId="{F3423ECB-CDC0-4863-9C9A-18BEECA2C1E9}" srcId="{0D1F798D-710B-45AB-BF75-6E8C4037C887}" destId="{B244A3DB-00FD-4ACF-8F24-441BB1CDA814}" srcOrd="1" destOrd="0" parTransId="{F9A69FDA-163E-42E5-AD9F-9E38C63E7087}" sibTransId="{756ED40F-8B5A-4729-A517-C7A7B0AADAFE}"/>
    <dgm:cxn modelId="{C2B391AD-3A9C-43E5-9A6E-D517338841BE}" srcId="{0D1F798D-710B-45AB-BF75-6E8C4037C887}" destId="{75A37D19-34D2-4F1D-B821-36D5CC41D172}" srcOrd="2" destOrd="0" parTransId="{5D99E0B0-B10C-40EE-A1F2-D647524D7594}" sibTransId="{B3C40AB0-0BA5-4E43-9242-86E6729BD1D3}"/>
    <dgm:cxn modelId="{45C12349-EA62-4D09-B647-EE76BFE47619}" type="presOf" srcId="{79757078-3491-4279-8D4A-566BB7D8CA80}" destId="{09FD4344-D52E-46CB-B4CB-25B98B120053}" srcOrd="0" destOrd="0" presId="urn:microsoft.com/office/officeart/2005/8/layout/chevron2"/>
    <dgm:cxn modelId="{E8A66DF5-B03B-47E3-9DF5-642A953E2E8D}" type="presOf" srcId="{866C0763-60BE-4139-8DD5-517B9259E425}" destId="{06F0BB6F-5B9C-45C5-A57B-8670BBFE114F}" srcOrd="0" destOrd="1" presId="urn:microsoft.com/office/officeart/2005/8/layout/chevron2"/>
    <dgm:cxn modelId="{005E9794-26CC-4E2B-9103-B10B56EB7035}" type="presParOf" srcId="{08ACCC3C-5346-488B-99BA-6311C4296658}" destId="{25FB0804-5CC9-46F6-A3F1-3312F94294E0}" srcOrd="0" destOrd="0" presId="urn:microsoft.com/office/officeart/2005/8/layout/chevron2"/>
    <dgm:cxn modelId="{159441D4-E173-4BCD-9F10-C84B14E5601F}" type="presParOf" srcId="{25FB0804-5CC9-46F6-A3F1-3312F94294E0}" destId="{63C0AC31-1E16-476E-96CD-6D9389443AEA}" srcOrd="0" destOrd="0" presId="urn:microsoft.com/office/officeart/2005/8/layout/chevron2"/>
    <dgm:cxn modelId="{0240898A-1456-47FB-9716-9CB40D8CFDB7}" type="presParOf" srcId="{25FB0804-5CC9-46F6-A3F1-3312F94294E0}" destId="{06F0BB6F-5B9C-45C5-A57B-8670BBFE114F}" srcOrd="1" destOrd="0" presId="urn:microsoft.com/office/officeart/2005/8/layout/chevron2"/>
    <dgm:cxn modelId="{2EB13595-7F14-4957-879E-A71893C72B15}" type="presParOf" srcId="{08ACCC3C-5346-488B-99BA-6311C4296658}" destId="{891F7099-9262-48D3-A2E4-F91A3613A8FD}" srcOrd="1" destOrd="0" presId="urn:microsoft.com/office/officeart/2005/8/layout/chevron2"/>
    <dgm:cxn modelId="{E05C5BBC-5293-453A-B4DD-9C9DF0CB4863}" type="presParOf" srcId="{08ACCC3C-5346-488B-99BA-6311C4296658}" destId="{AEB14961-F2A5-41B7-8F95-9F78B688BB55}" srcOrd="2" destOrd="0" presId="urn:microsoft.com/office/officeart/2005/8/layout/chevron2"/>
    <dgm:cxn modelId="{B751EAA0-1352-4682-85F0-8C2BB11F90A0}" type="presParOf" srcId="{AEB14961-F2A5-41B7-8F95-9F78B688BB55}" destId="{C8F18B47-5828-4AB5-B2AE-7694D241D808}" srcOrd="0" destOrd="0" presId="urn:microsoft.com/office/officeart/2005/8/layout/chevron2"/>
    <dgm:cxn modelId="{43D6CB9B-0C36-4211-ABCB-46740350C8B3}" type="presParOf" srcId="{AEB14961-F2A5-41B7-8F95-9F78B688BB55}" destId="{DCECEAC2-6750-4295-B004-06C56B5AC4D1}" srcOrd="1" destOrd="0" presId="urn:microsoft.com/office/officeart/2005/8/layout/chevron2"/>
    <dgm:cxn modelId="{3920C61E-5F16-4B2F-856A-884A78531A7C}" type="presParOf" srcId="{08ACCC3C-5346-488B-99BA-6311C4296658}" destId="{2EF559E7-9943-45B4-B3C9-733255C11945}" srcOrd="3" destOrd="0" presId="urn:microsoft.com/office/officeart/2005/8/layout/chevron2"/>
    <dgm:cxn modelId="{885BD549-BB08-4423-9D42-3EB7AB965286}" type="presParOf" srcId="{08ACCC3C-5346-488B-99BA-6311C4296658}" destId="{CFD62432-EDDB-44EE-A782-CFC099ECB258}" srcOrd="4" destOrd="0" presId="urn:microsoft.com/office/officeart/2005/8/layout/chevron2"/>
    <dgm:cxn modelId="{C0533A6E-A525-4B76-9C96-162C67FD5C60}" type="presParOf" srcId="{CFD62432-EDDB-44EE-A782-CFC099ECB258}" destId="{872F53FD-1DDB-41F5-84F7-05DB8A5421F5}" srcOrd="0" destOrd="0" presId="urn:microsoft.com/office/officeart/2005/8/layout/chevron2"/>
    <dgm:cxn modelId="{30700843-0C90-4006-BF6C-4C1C235B5530}" type="presParOf" srcId="{CFD62432-EDDB-44EE-A782-CFC099ECB258}" destId="{09FD4344-D52E-46CB-B4CB-25B98B1200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C0AC31-1E16-476E-96CD-6D9389443AEA}">
      <dsp:nvSpPr>
        <dsp:cNvPr id="0" name=""/>
        <dsp:cNvSpPr/>
      </dsp:nvSpPr>
      <dsp:spPr>
        <a:xfrm rot="5400000">
          <a:off x="-184911" y="187021"/>
          <a:ext cx="1232743" cy="8629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West</a:t>
          </a:r>
          <a:endParaRPr lang="en-US" sz="2500" kern="1200" dirty="0"/>
        </a:p>
      </dsp:txBody>
      <dsp:txXfrm rot="5400000">
        <a:off x="-184911" y="187021"/>
        <a:ext cx="1232743" cy="862920"/>
      </dsp:txXfrm>
    </dsp:sp>
    <dsp:sp modelId="{06F0BB6F-5B9C-45C5-A57B-8670BBFE114F}">
      <dsp:nvSpPr>
        <dsp:cNvPr id="0" name=""/>
        <dsp:cNvSpPr/>
      </dsp:nvSpPr>
      <dsp:spPr>
        <a:xfrm rot="5400000">
          <a:off x="2012018" y="-1146987"/>
          <a:ext cx="801283" cy="3099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Germany attacks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Belgium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France</a:t>
          </a:r>
          <a:endParaRPr lang="en-US" sz="1600" kern="1200" dirty="0"/>
        </a:p>
      </dsp:txBody>
      <dsp:txXfrm rot="5400000">
        <a:off x="2012018" y="-1146987"/>
        <a:ext cx="801283" cy="3099479"/>
      </dsp:txXfrm>
    </dsp:sp>
    <dsp:sp modelId="{C8F18B47-5828-4AB5-B2AE-7694D241D808}">
      <dsp:nvSpPr>
        <dsp:cNvPr id="0" name=""/>
        <dsp:cNvSpPr/>
      </dsp:nvSpPr>
      <dsp:spPr>
        <a:xfrm rot="5400000">
          <a:off x="-184911" y="1244939"/>
          <a:ext cx="1232743" cy="8629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East</a:t>
          </a:r>
          <a:endParaRPr lang="en-US" sz="2500" kern="1200" dirty="0"/>
        </a:p>
      </dsp:txBody>
      <dsp:txXfrm rot="5400000">
        <a:off x="-184911" y="1244939"/>
        <a:ext cx="1232743" cy="862920"/>
      </dsp:txXfrm>
    </dsp:sp>
    <dsp:sp modelId="{DCECEAC2-6750-4295-B004-06C56B5AC4D1}">
      <dsp:nvSpPr>
        <dsp:cNvPr id="0" name=""/>
        <dsp:cNvSpPr/>
      </dsp:nvSpPr>
      <dsp:spPr>
        <a:xfrm rot="5400000">
          <a:off x="2012018" y="-89069"/>
          <a:ext cx="801283" cy="3099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Russia attacks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Germany 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Austria-Hungary</a:t>
          </a:r>
          <a:endParaRPr lang="en-US" sz="1600" kern="1200" dirty="0"/>
        </a:p>
      </dsp:txBody>
      <dsp:txXfrm rot="5400000">
        <a:off x="2012018" y="-89069"/>
        <a:ext cx="801283" cy="3099479"/>
      </dsp:txXfrm>
    </dsp:sp>
    <dsp:sp modelId="{872F53FD-1DDB-41F5-84F7-05DB8A5421F5}">
      <dsp:nvSpPr>
        <dsp:cNvPr id="0" name=""/>
        <dsp:cNvSpPr/>
      </dsp:nvSpPr>
      <dsp:spPr>
        <a:xfrm rot="5400000">
          <a:off x="-184911" y="2302857"/>
          <a:ext cx="1232743" cy="8629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South</a:t>
          </a:r>
          <a:endParaRPr lang="en-US" sz="2500" kern="1200" dirty="0"/>
        </a:p>
      </dsp:txBody>
      <dsp:txXfrm rot="5400000">
        <a:off x="-184911" y="2302857"/>
        <a:ext cx="1232743" cy="862920"/>
      </dsp:txXfrm>
    </dsp:sp>
    <dsp:sp modelId="{09FD4344-D52E-46CB-B4CB-25B98B120053}">
      <dsp:nvSpPr>
        <dsp:cNvPr id="0" name=""/>
        <dsp:cNvSpPr/>
      </dsp:nvSpPr>
      <dsp:spPr>
        <a:xfrm rot="5400000">
          <a:off x="2012018" y="968848"/>
          <a:ext cx="801283" cy="3099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Austria-Hungary attacks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Serbia</a:t>
          </a:r>
          <a:endParaRPr lang="en-US" sz="1600" kern="1200" dirty="0"/>
        </a:p>
      </dsp:txBody>
      <dsp:txXfrm rot="5400000">
        <a:off x="2012018" y="968848"/>
        <a:ext cx="801283" cy="3099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28BF05B-9D8C-4382-8116-A56E9FAAB97A}" type="datetimeFigureOut">
              <a:rPr lang="en-US" smtClean="0"/>
              <a:t>11/24/2013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4FC6D6-4528-44D6-A190-10A0470A16A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F05B-9D8C-4382-8116-A56E9FAAB97A}" type="datetimeFigureOut">
              <a:rPr lang="en-US" smtClean="0"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C6D6-4528-44D6-A190-10A0470A16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F05B-9D8C-4382-8116-A56E9FAAB97A}" type="datetimeFigureOut">
              <a:rPr lang="en-US" smtClean="0"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C6D6-4528-44D6-A190-10A0470A16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8BF05B-9D8C-4382-8116-A56E9FAAB97A}" type="datetimeFigureOut">
              <a:rPr lang="en-US" smtClean="0"/>
              <a:t>11/24/2013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4FC6D6-4528-44D6-A190-10A0470A16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8BF05B-9D8C-4382-8116-A56E9FAAB97A}" type="datetimeFigureOut">
              <a:rPr lang="en-US" smtClean="0"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4FC6D6-4528-44D6-A190-10A0470A16A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F05B-9D8C-4382-8116-A56E9FAAB97A}" type="datetimeFigureOut">
              <a:rPr lang="en-US" smtClean="0"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C6D6-4528-44D6-A190-10A0470A16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F05B-9D8C-4382-8116-A56E9FAAB97A}" type="datetimeFigureOut">
              <a:rPr lang="en-US" smtClean="0"/>
              <a:t>11/24/2013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C6D6-4528-44D6-A190-10A0470A16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8BF05B-9D8C-4382-8116-A56E9FAAB97A}" type="datetimeFigureOut">
              <a:rPr lang="en-US" smtClean="0"/>
              <a:t>11/24/2013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4FC6D6-4528-44D6-A190-10A0470A16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F05B-9D8C-4382-8116-A56E9FAAB97A}" type="datetimeFigureOut">
              <a:rPr lang="en-US" smtClean="0"/>
              <a:t>11/24/2013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C6D6-4528-44D6-A190-10A0470A16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8BF05B-9D8C-4382-8116-A56E9FAAB97A}" type="datetimeFigureOut">
              <a:rPr lang="en-US" smtClean="0"/>
              <a:t>11/24/2013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4FC6D6-4528-44D6-A190-10A0470A16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8BF05B-9D8C-4382-8116-A56E9FAAB97A}" type="datetimeFigureOut">
              <a:rPr lang="en-US" smtClean="0"/>
              <a:t>11/24/2013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4FC6D6-4528-44D6-A190-10A0470A16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8BF05B-9D8C-4382-8116-A56E9FAAB97A}" type="datetimeFigureOut">
              <a:rPr lang="en-US" smtClean="0"/>
              <a:t>11/24/2013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4FC6D6-4528-44D6-A190-10A0470A16A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Beginning of World War I: Different Perspectives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Harvey </a:t>
            </a:r>
          </a:p>
          <a:p>
            <a:r>
              <a:rPr lang="en-US" dirty="0" smtClean="0"/>
              <a:t>World History Honors</a:t>
            </a:r>
          </a:p>
          <a:p>
            <a:r>
              <a:rPr lang="en-US" dirty="0" smtClean="0"/>
              <a:t>Fall 2013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I: From the other Countries…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June 28</a:t>
            </a:r>
            <a:r>
              <a:rPr lang="en-US" baseline="30000" dirty="0" smtClean="0"/>
              <a:t>th</a:t>
            </a:r>
            <a:r>
              <a:rPr lang="en-US" dirty="0" smtClean="0"/>
              <a:t>, 1914 Archduke of Austria Fran Ferdinand and wife shot by Serbian </a:t>
            </a:r>
            <a:r>
              <a:rPr lang="en-US" dirty="0" smtClean="0"/>
              <a:t>Gavrilo</a:t>
            </a:r>
            <a:r>
              <a:rPr lang="en-US" dirty="0" smtClean="0"/>
              <a:t> </a:t>
            </a:r>
            <a:r>
              <a:rPr lang="en-US" dirty="0" smtClean="0"/>
              <a:t>Princip</a:t>
            </a:r>
            <a:endParaRPr lang="en-US" dirty="0" smtClean="0"/>
          </a:p>
          <a:p>
            <a:r>
              <a:rPr lang="en-US" dirty="0" smtClean="0"/>
              <a:t>Assassination furthered tensions between Austria-Hungary and Serbia</a:t>
            </a:r>
          </a:p>
          <a:p>
            <a:r>
              <a:rPr lang="en-US" dirty="0" smtClean="0"/>
              <a:t>Austria-Hungary want to invade Serbia but then there’s Russia</a:t>
            </a:r>
          </a:p>
          <a:p>
            <a:pPr lvl="1"/>
            <a:r>
              <a:rPr lang="en-US" dirty="0" smtClean="0"/>
              <a:t>Russia has close ethnic and political ties to Serbians</a:t>
            </a:r>
          </a:p>
          <a:p>
            <a:pPr lvl="1"/>
            <a:r>
              <a:rPr lang="en-US" dirty="0" smtClean="0"/>
              <a:t>Russia’s army not well organize, but large and capable of being a huge threat</a:t>
            </a:r>
          </a:p>
          <a:p>
            <a:r>
              <a:rPr lang="en-US" dirty="0" smtClean="0"/>
              <a:t>Austria-Hungary turns to Germany</a:t>
            </a:r>
          </a:p>
          <a:p>
            <a:pPr lvl="1"/>
            <a:r>
              <a:rPr lang="en-US" dirty="0" smtClean="0"/>
              <a:t>July 5</a:t>
            </a:r>
            <a:r>
              <a:rPr lang="en-US" baseline="30000" dirty="0" smtClean="0"/>
              <a:t>th</a:t>
            </a:r>
            <a:r>
              <a:rPr lang="en-US" dirty="0" smtClean="0"/>
              <a:t>, 1914 Austria-Hungary to meet with Kaiser Wilhelm II about the concern of Russia</a:t>
            </a:r>
          </a:p>
          <a:p>
            <a:pPr lvl="1"/>
            <a:r>
              <a:rPr lang="en-US" dirty="0" smtClean="0"/>
              <a:t>The Blank Check</a:t>
            </a:r>
          </a:p>
          <a:p>
            <a:pPr lvl="2"/>
            <a:r>
              <a:rPr lang="en-US" dirty="0" smtClean="0"/>
              <a:t>Kaiser didn’t fell Russia would respond with military</a:t>
            </a:r>
          </a:p>
          <a:p>
            <a:pPr lvl="2"/>
            <a:r>
              <a:rPr lang="en-US" dirty="0" smtClean="0"/>
              <a:t>Cousins with Tsar Nicholas II-hoped for diplomacy</a:t>
            </a:r>
          </a:p>
          <a:p>
            <a:pPr lvl="2"/>
            <a:r>
              <a:rPr lang="en-US" dirty="0" smtClean="0"/>
              <a:t>However, if Russian troops were sent to invade, Germany agrees to help aid them in war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r>
              <a:rPr lang="en-US" dirty="0" smtClean="0"/>
              <a:t>Austria-Hungary’s Ultimatum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/>
          <a:lstStyle/>
          <a:p>
            <a:r>
              <a:rPr lang="en-US" dirty="0" smtClean="0"/>
              <a:t>July 23</a:t>
            </a:r>
            <a:r>
              <a:rPr lang="en-US" baseline="30000" dirty="0" smtClean="0"/>
              <a:t>rd</a:t>
            </a:r>
            <a:r>
              <a:rPr lang="en-US" dirty="0" smtClean="0"/>
              <a:t>, 1914 ultimatum issued to Serbia of ten demands</a:t>
            </a:r>
          </a:p>
          <a:p>
            <a:pPr lvl="1"/>
            <a:r>
              <a:rPr lang="en-US" dirty="0" smtClean="0"/>
              <a:t>Austria-Hungary was to be apart of the archduke’s assassination investigation</a:t>
            </a:r>
          </a:p>
          <a:p>
            <a:pPr lvl="1"/>
            <a:r>
              <a:rPr lang="en-US" dirty="0" smtClean="0"/>
              <a:t>Take part in judicial process against suspects</a:t>
            </a:r>
          </a:p>
          <a:p>
            <a:pPr lvl="1"/>
            <a:r>
              <a:rPr lang="en-US" dirty="0" smtClean="0"/>
              <a:t>Eliminate all anti-Austrian activism and propaganda in the country</a:t>
            </a:r>
          </a:p>
          <a:p>
            <a:pPr lvl="1"/>
            <a:r>
              <a:rPr lang="en-US" dirty="0" smtClean="0"/>
              <a:t>Written by the Austrian Counsel of Ministers</a:t>
            </a:r>
          </a:p>
          <a:p>
            <a:pPr lvl="2"/>
            <a:r>
              <a:rPr lang="en-US" dirty="0" smtClean="0"/>
              <a:t>Meant to be humiliating to the </a:t>
            </a:r>
            <a:r>
              <a:rPr lang="en-US" dirty="0" smtClean="0"/>
              <a:t>Serbians</a:t>
            </a:r>
          </a:p>
          <a:p>
            <a:pPr lvl="1"/>
            <a:r>
              <a:rPr lang="en-US" dirty="0" smtClean="0"/>
              <a:t>July 25</a:t>
            </a:r>
            <a:r>
              <a:rPr lang="en-US" baseline="30000" dirty="0" smtClean="0"/>
              <a:t>th</a:t>
            </a:r>
            <a:r>
              <a:rPr lang="en-US" dirty="0" smtClean="0"/>
              <a:t> Serbia accepts some of the ultimatum</a:t>
            </a:r>
          </a:p>
          <a:p>
            <a:pPr lvl="1"/>
            <a:r>
              <a:rPr lang="en-US" dirty="0" smtClean="0"/>
              <a:t>July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Austria declared war on Serbia</a:t>
            </a:r>
          </a:p>
          <a:p>
            <a:pPr lvl="1"/>
            <a:r>
              <a:rPr lang="en-US" dirty="0" smtClean="0"/>
              <a:t>July 29</a:t>
            </a:r>
            <a:r>
              <a:rPr lang="en-US" baseline="30000" dirty="0" smtClean="0"/>
              <a:t>th</a:t>
            </a:r>
            <a:r>
              <a:rPr lang="en-US" dirty="0" smtClean="0"/>
              <a:t> shells fall on Serbian capital Belgrade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 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July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Russia mobilizes troops</a:t>
            </a:r>
          </a:p>
          <a:p>
            <a:r>
              <a:rPr lang="en-US" dirty="0" smtClean="0"/>
              <a:t>Germany feels this is Russia declaring war, so they prepare their troops</a:t>
            </a:r>
          </a:p>
          <a:p>
            <a:r>
              <a:rPr lang="en-US" dirty="0" smtClean="0"/>
              <a:t>Failed communication and diplomatic efforts by Great Britain send Germany to declare war on Russia on August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August 3</a:t>
            </a:r>
            <a:r>
              <a:rPr lang="en-US" baseline="30000" dirty="0" smtClean="0"/>
              <a:t>rd</a:t>
            </a:r>
            <a:r>
              <a:rPr lang="en-US" dirty="0" smtClean="0"/>
              <a:t> Germany declares war on France in accordance with the </a:t>
            </a:r>
            <a:r>
              <a:rPr lang="en-US" dirty="0" smtClean="0"/>
              <a:t>Schlieffen</a:t>
            </a:r>
            <a:r>
              <a:rPr lang="en-US" dirty="0" smtClean="0"/>
              <a:t> Plan</a:t>
            </a:r>
          </a:p>
          <a:p>
            <a:pPr lvl="1"/>
            <a:r>
              <a:rPr lang="en-US" dirty="0" smtClean="0"/>
              <a:t>In order to reach France’s least protected border, Germans would pass through neutral Belgium</a:t>
            </a:r>
          </a:p>
          <a:p>
            <a:pPr lvl="1"/>
            <a:r>
              <a:rPr lang="en-US" dirty="0" smtClean="0"/>
              <a:t>Britain had a defense treaty with Belgium which leads to declaration of war on August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motives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Germany</a:t>
            </a:r>
          </a:p>
          <a:p>
            <a:pPr lvl="1"/>
            <a:r>
              <a:rPr lang="en-US" dirty="0" smtClean="0"/>
              <a:t>Little interest in the Austria/Serbian feud, but concerned with neighbors</a:t>
            </a:r>
          </a:p>
          <a:p>
            <a:pPr lvl="1"/>
            <a:r>
              <a:rPr lang="en-US" dirty="0" smtClean="0"/>
              <a:t>Russia more involved with European affairs</a:t>
            </a:r>
          </a:p>
          <a:p>
            <a:pPr lvl="2"/>
            <a:r>
              <a:rPr lang="en-US" dirty="0" smtClean="0"/>
              <a:t>Modernizing and expanding military</a:t>
            </a:r>
          </a:p>
          <a:p>
            <a:pPr lvl="2"/>
            <a:r>
              <a:rPr lang="en-US" dirty="0" smtClean="0"/>
              <a:t>War may have been inevitable so fight them while they’re weak</a:t>
            </a:r>
          </a:p>
          <a:p>
            <a:pPr lvl="2"/>
            <a:r>
              <a:rPr lang="en-US" dirty="0" smtClean="0"/>
              <a:t>Felt Britain and France would disregard the treaties and remain neutral, so military leaders convinced themselves they could win </a:t>
            </a:r>
          </a:p>
          <a:p>
            <a:r>
              <a:rPr lang="en-US" dirty="0" smtClean="0"/>
              <a:t>British</a:t>
            </a:r>
          </a:p>
          <a:p>
            <a:pPr lvl="1"/>
            <a:r>
              <a:rPr lang="en-US" dirty="0" smtClean="0"/>
              <a:t>Held title of the largest naval fleet in the world</a:t>
            </a:r>
          </a:p>
          <a:p>
            <a:pPr lvl="1"/>
            <a:r>
              <a:rPr lang="en-US" dirty="0" smtClean="0"/>
              <a:t>Had the most colonies (world power)</a:t>
            </a:r>
          </a:p>
          <a:p>
            <a:pPr lvl="1"/>
            <a:r>
              <a:rPr lang="en-US" dirty="0" smtClean="0"/>
              <a:t>Germany decides to offer competition by trying to match the naval fleet and gain new colonies</a:t>
            </a:r>
          </a:p>
          <a:p>
            <a:pPr lvl="1"/>
            <a:r>
              <a:rPr lang="en-US" dirty="0" smtClean="0"/>
              <a:t>GB power was feeling threatened so tried diplomacy, but Germany ignored…Great Britain will be looking for a chance at war</a:t>
            </a:r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Motives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French</a:t>
            </a:r>
          </a:p>
          <a:p>
            <a:pPr lvl="1"/>
            <a:r>
              <a:rPr lang="en-US" dirty="0" smtClean="0"/>
              <a:t>1871 France lost Alsace and Lorraine to Germany</a:t>
            </a:r>
          </a:p>
          <a:p>
            <a:pPr lvl="2"/>
            <a:r>
              <a:rPr lang="en-US" dirty="0" smtClean="0"/>
              <a:t>Humiliated and desperate to regain land </a:t>
            </a:r>
          </a:p>
          <a:p>
            <a:pPr lvl="1"/>
            <a:r>
              <a:rPr lang="en-US" dirty="0" smtClean="0"/>
              <a:t>Feared a larger German invasion</a:t>
            </a:r>
          </a:p>
          <a:p>
            <a:pPr lvl="1"/>
            <a:r>
              <a:rPr lang="en-US" dirty="0" smtClean="0"/>
              <a:t>Hoped for war with Russia for distraction in order to regain their territory </a:t>
            </a:r>
            <a:endParaRPr lang="en-US" dirty="0" smtClean="0"/>
          </a:p>
          <a:p>
            <a:r>
              <a:rPr lang="en-US" dirty="0" smtClean="0"/>
              <a:t>Russian</a:t>
            </a:r>
          </a:p>
          <a:p>
            <a:pPr lvl="1"/>
            <a:r>
              <a:rPr lang="en-US" dirty="0" smtClean="0"/>
              <a:t>A little unclear</a:t>
            </a:r>
          </a:p>
          <a:p>
            <a:pPr lvl="1"/>
            <a:r>
              <a:rPr lang="en-US" dirty="0" smtClean="0"/>
              <a:t>Pre WWI</a:t>
            </a:r>
          </a:p>
          <a:p>
            <a:pPr lvl="2"/>
            <a:r>
              <a:rPr lang="en-US" dirty="0" smtClean="0"/>
              <a:t>Time of greatest instability</a:t>
            </a:r>
          </a:p>
          <a:p>
            <a:pPr lvl="2"/>
            <a:r>
              <a:rPr lang="en-US" dirty="0" smtClean="0"/>
              <a:t>Tsar didn’t have complete control or power (fragile)</a:t>
            </a:r>
          </a:p>
          <a:p>
            <a:pPr lvl="2"/>
            <a:r>
              <a:rPr lang="en-US" dirty="0" smtClean="0"/>
              <a:t>Military was unorganized and not well trained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 prepared for a quiz</a:t>
            </a:r>
          </a:p>
          <a:p>
            <a:r>
              <a:rPr lang="en-US" dirty="0" smtClean="0"/>
              <a:t>We will then look at the Opening Moves of WWI</a:t>
            </a:r>
          </a:p>
          <a:p>
            <a:pPr lvl="1"/>
            <a:r>
              <a:rPr lang="en-US" dirty="0" smtClean="0"/>
              <a:t>Germany’s attack on Belgium </a:t>
            </a:r>
          </a:p>
          <a:p>
            <a:pPr lvl="1"/>
            <a:r>
              <a:rPr lang="en-US" dirty="0" smtClean="0"/>
              <a:t>Russia’s attack on Germany </a:t>
            </a:r>
          </a:p>
          <a:p>
            <a:pPr lvl="1"/>
            <a:r>
              <a:rPr lang="en-US" dirty="0" smtClean="0"/>
              <a:t>Battle of </a:t>
            </a:r>
            <a:r>
              <a:rPr lang="en-US" dirty="0" smtClean="0"/>
              <a:t>Tennenberg</a:t>
            </a:r>
            <a:endParaRPr lang="en-US" dirty="0" smtClean="0"/>
          </a:p>
          <a:p>
            <a:pPr lvl="1"/>
            <a:r>
              <a:rPr lang="en-US" dirty="0" smtClean="0"/>
              <a:t>Austria-Hungary’s losses</a:t>
            </a:r>
          </a:p>
          <a:p>
            <a:pPr lvl="1"/>
            <a:r>
              <a:rPr lang="en-US" dirty="0" smtClean="0"/>
              <a:t>And more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rest of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WWI Motives and Vocabulary Bingo</a:t>
            </a:r>
          </a:p>
          <a:p>
            <a:r>
              <a:rPr lang="en-US" dirty="0" smtClean="0"/>
              <a:t>Map of Europe 1914 Point and Click (</a:t>
            </a:r>
            <a:r>
              <a:rPr lang="en-US" dirty="0" smtClean="0"/>
              <a:t>iPad</a:t>
            </a:r>
            <a:r>
              <a:rPr lang="en-US" dirty="0" smtClean="0"/>
              <a:t> Lab)</a:t>
            </a:r>
          </a:p>
          <a:p>
            <a:r>
              <a:rPr lang="en-US" dirty="0" smtClean="0"/>
              <a:t>Complete vocabulary (list of 20)</a:t>
            </a:r>
          </a:p>
          <a:p>
            <a:r>
              <a:rPr lang="en-US" dirty="0" smtClean="0"/>
              <a:t>Create flashcards on Quizlit.com (yes it is free)</a:t>
            </a:r>
          </a:p>
          <a:p>
            <a:pPr lvl="1"/>
            <a:r>
              <a:rPr lang="en-US" dirty="0" smtClean="0"/>
              <a:t>There’s a way to compete with classmates once you create them hopefully we can figure it out. 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br>
              <a:rPr lang="en-US" dirty="0" smtClean="0"/>
            </a:br>
            <a:r>
              <a:rPr lang="en-US" dirty="0" smtClean="0"/>
              <a:t>November 25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Elaborate on the reasons for the United States’ entry into World War I. </a:t>
            </a:r>
          </a:p>
          <a:p>
            <a:r>
              <a:rPr lang="en-US" dirty="0" smtClean="0"/>
              <a:t>Describe the event known for “triggering” World War I. </a:t>
            </a:r>
          </a:p>
          <a:p>
            <a:r>
              <a:rPr lang="en-US" dirty="0" smtClean="0"/>
              <a:t>Recall from the readings and essay that was written in class. In your opinion, should the United States have chosen to remain neutral with the policy of isolationism?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taking strategy…up to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Cornell notes</a:t>
            </a:r>
          </a:p>
          <a:p>
            <a:pPr lvl="1"/>
            <a:r>
              <a:rPr lang="en-US" dirty="0" smtClean="0"/>
              <a:t>Old fashion, t-notes</a:t>
            </a:r>
          </a:p>
          <a:p>
            <a:pPr lvl="1"/>
            <a:r>
              <a:rPr lang="en-US" dirty="0" smtClean="0"/>
              <a:t>Key topics on the left, notes on the right</a:t>
            </a:r>
          </a:p>
          <a:p>
            <a:r>
              <a:rPr lang="en-US" dirty="0" smtClean="0"/>
              <a:t>Foldable</a:t>
            </a:r>
          </a:p>
          <a:p>
            <a:pPr lvl="1"/>
            <a:r>
              <a:rPr lang="en-US" dirty="0" smtClean="0"/>
              <a:t>More creative, good for studying</a:t>
            </a:r>
          </a:p>
          <a:p>
            <a:pPr lvl="1"/>
            <a:r>
              <a:rPr lang="en-US" dirty="0" smtClean="0"/>
              <a:t>You will need copy paper</a:t>
            </a:r>
          </a:p>
          <a:p>
            <a:r>
              <a:rPr lang="en-US" dirty="0" smtClean="0"/>
              <a:t>Index cards</a:t>
            </a:r>
          </a:p>
          <a:p>
            <a:pPr lvl="1"/>
            <a:r>
              <a:rPr lang="en-US" dirty="0" smtClean="0"/>
              <a:t>Best for quick studying</a:t>
            </a:r>
          </a:p>
          <a:p>
            <a:pPr lvl="1"/>
            <a:r>
              <a:rPr lang="en-US" dirty="0" smtClean="0"/>
              <a:t>Key topic on the front, meat of the information on the back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World War I: quick highlights and a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Beginning</a:t>
            </a:r>
          </a:p>
          <a:p>
            <a:pPr lvl="1"/>
            <a:r>
              <a:rPr lang="en-US" dirty="0" smtClean="0"/>
              <a:t>July 28</a:t>
            </a:r>
            <a:r>
              <a:rPr lang="en-US" baseline="30000" dirty="0" smtClean="0"/>
              <a:t>th</a:t>
            </a:r>
            <a:r>
              <a:rPr lang="en-US" dirty="0" smtClean="0"/>
              <a:t>, 1914 Austria-Hungary declares war on Serbia</a:t>
            </a:r>
          </a:p>
          <a:p>
            <a:pPr lvl="1"/>
            <a:r>
              <a:rPr lang="en-US" dirty="0" smtClean="0"/>
              <a:t>Most of Europe will become involved due to treaties that demand one country to protect another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953000" y="3124200"/>
          <a:ext cx="39624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www.nationalarchives.gov.uk/pathways/firstworldwar/maps/map_images/Europe191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3124200"/>
            <a:ext cx="4419600" cy="34385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Ottoman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1914 Germany tricks Russia</a:t>
            </a:r>
          </a:p>
          <a:p>
            <a:r>
              <a:rPr lang="en-US" dirty="0" smtClean="0"/>
              <a:t>1915 the Triple Entente raids the Ottomans </a:t>
            </a:r>
          </a:p>
          <a:p>
            <a:pPr lvl="1"/>
            <a:r>
              <a:rPr lang="en-US" dirty="0" smtClean="0"/>
              <a:t>Dardanelles</a:t>
            </a:r>
          </a:p>
          <a:p>
            <a:pPr lvl="2"/>
            <a:r>
              <a:rPr lang="en-US" dirty="0" smtClean="0"/>
              <a:t>France and Great Britain attack</a:t>
            </a:r>
          </a:p>
          <a:p>
            <a:pPr lvl="1"/>
            <a:r>
              <a:rPr lang="en-US" dirty="0" smtClean="0"/>
              <a:t>Gallipoli Peninsula </a:t>
            </a:r>
          </a:p>
          <a:p>
            <a:pPr lvl="2"/>
            <a:r>
              <a:rPr lang="en-US" dirty="0" smtClean="0"/>
              <a:t>Britain invades</a:t>
            </a:r>
          </a:p>
          <a:p>
            <a:pPr lvl="1"/>
            <a:r>
              <a:rPr lang="en-US" dirty="0" smtClean="0"/>
              <a:t>Mesopotamia</a:t>
            </a:r>
          </a:p>
          <a:p>
            <a:pPr lvl="2"/>
            <a:r>
              <a:rPr lang="en-US" dirty="0" smtClean="0"/>
              <a:t>Britain invades the Turkish population 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In…Russia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April 1917, Central Powers and the Triple Entente were in a stalemate…the US enters the war due to attacks by Germans on US ships</a:t>
            </a:r>
          </a:p>
          <a:p>
            <a:r>
              <a:rPr lang="en-US" dirty="0" smtClean="0"/>
              <a:t>November 1917</a:t>
            </a:r>
          </a:p>
          <a:p>
            <a:pPr lvl="1"/>
            <a:r>
              <a:rPr lang="en-US" dirty="0" smtClean="0"/>
              <a:t>Russia pulls out</a:t>
            </a:r>
          </a:p>
          <a:p>
            <a:pPr lvl="1"/>
            <a:r>
              <a:rPr lang="en-US" dirty="0" smtClean="0"/>
              <a:t>Russian Revolution-Bolshevik Revolution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Trench Warfare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1916-1917 top method of fighting in the East and West</a:t>
            </a:r>
          </a:p>
          <a:p>
            <a:r>
              <a:rPr lang="en-US" dirty="0" smtClean="0"/>
              <a:t>Fight from dug-in positions</a:t>
            </a:r>
          </a:p>
          <a:p>
            <a:pPr lvl="1"/>
            <a:r>
              <a:rPr lang="en-US" dirty="0" smtClean="0"/>
              <a:t>Used heavy artillery, machine guns, and chemical weapons</a:t>
            </a:r>
          </a:p>
          <a:p>
            <a:r>
              <a:rPr lang="en-US" dirty="0" smtClean="0"/>
              <a:t>Millions of soldiers died…after reflection of this method, no side gained an advantage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1918 both the Triple Entente and the Central Powers renewed offenses in efforts to win the war</a:t>
            </a:r>
          </a:p>
          <a:p>
            <a:r>
              <a:rPr lang="en-US" dirty="0" smtClean="0"/>
              <a:t>Germany was weakening</a:t>
            </a:r>
          </a:p>
          <a:p>
            <a:pPr lvl="1"/>
            <a:r>
              <a:rPr lang="en-US" dirty="0" smtClean="0"/>
              <a:t>Losing individual battles</a:t>
            </a:r>
          </a:p>
          <a:p>
            <a:pPr lvl="1"/>
            <a:r>
              <a:rPr lang="en-US" dirty="0" smtClean="0"/>
              <a:t>Losing aggression</a:t>
            </a:r>
          </a:p>
          <a:p>
            <a:r>
              <a:rPr lang="en-US" dirty="0" smtClean="0"/>
              <a:t>Influenza</a:t>
            </a:r>
          </a:p>
          <a:p>
            <a:pPr lvl="1"/>
            <a:r>
              <a:rPr lang="en-US" dirty="0" smtClean="0"/>
              <a:t>Affected soldiers</a:t>
            </a:r>
          </a:p>
          <a:p>
            <a:r>
              <a:rPr lang="en-US" dirty="0" smtClean="0"/>
              <a:t>Military begins to fall apart in the Central Powers</a:t>
            </a:r>
          </a:p>
          <a:p>
            <a:r>
              <a:rPr lang="en-US" dirty="0" smtClean="0"/>
              <a:t>Armistice 1918</a:t>
            </a:r>
          </a:p>
          <a:p>
            <a:pPr lvl="1"/>
            <a:r>
              <a:rPr lang="en-US" dirty="0" smtClean="0"/>
              <a:t>Central Powers seek peace agreements</a:t>
            </a:r>
          </a:p>
          <a:p>
            <a:pPr lvl="1"/>
            <a:r>
              <a:rPr lang="en-US" dirty="0" smtClean="0"/>
              <a:t>Germany last to sign on November 11</a:t>
            </a:r>
            <a:r>
              <a:rPr lang="en-US" baseline="30000" dirty="0" smtClean="0"/>
              <a:t>th</a:t>
            </a:r>
            <a:r>
              <a:rPr lang="en-US" dirty="0" smtClean="0"/>
              <a:t>, 1918</a:t>
            </a:r>
          </a:p>
          <a:p>
            <a:pPr lvl="1"/>
            <a:r>
              <a:rPr lang="en-US" dirty="0" smtClean="0"/>
              <a:t>Austria-Hungary broken into several smaller countries</a:t>
            </a:r>
          </a:p>
          <a:p>
            <a:pPr lvl="1"/>
            <a:r>
              <a:rPr lang="en-US" dirty="0" smtClean="0"/>
              <a:t>Treaty of Versailles</a:t>
            </a:r>
          </a:p>
          <a:p>
            <a:pPr lvl="2"/>
            <a:r>
              <a:rPr lang="en-US" dirty="0" smtClean="0"/>
              <a:t>Germans responsible for the war</a:t>
            </a:r>
          </a:p>
          <a:p>
            <a:pPr lvl="2"/>
            <a:r>
              <a:rPr lang="en-US" dirty="0" smtClean="0"/>
              <a:t>Had to repay the debts of the war</a:t>
            </a:r>
          </a:p>
          <a:p>
            <a:pPr lvl="2"/>
            <a:r>
              <a:rPr lang="en-US" dirty="0" smtClean="0"/>
              <a:t>Reduction in weapons </a:t>
            </a:r>
          </a:p>
          <a:p>
            <a:pPr lvl="2"/>
            <a:r>
              <a:rPr lang="en-US" dirty="0" smtClean="0"/>
              <a:t>Lost territory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I: The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Unites States: Recap</a:t>
            </a:r>
          </a:p>
          <a:p>
            <a:pPr lvl="1"/>
            <a:r>
              <a:rPr lang="en-US" dirty="0" smtClean="0"/>
              <a:t>War explodes in Europe, under President Woodrow Wilson the US remains neutral</a:t>
            </a:r>
          </a:p>
          <a:p>
            <a:pPr lvl="1"/>
            <a:r>
              <a:rPr lang="en-US" dirty="0" smtClean="0"/>
              <a:t>US becomes economic and industrial powerhouse due to the demands Europe needs for wartime</a:t>
            </a:r>
          </a:p>
          <a:p>
            <a:pPr lvl="1"/>
            <a:r>
              <a:rPr lang="en-US" dirty="0" smtClean="0"/>
              <a:t>Public opinion split due to immigration</a:t>
            </a:r>
          </a:p>
          <a:p>
            <a:pPr lvl="1"/>
            <a:r>
              <a:rPr lang="en-US" dirty="0" smtClean="0"/>
              <a:t>Lusitania sinks</a:t>
            </a:r>
          </a:p>
          <a:p>
            <a:pPr lvl="2"/>
            <a:r>
              <a:rPr lang="en-US" dirty="0" smtClean="0"/>
              <a:t>German U-Boats were sinking US vessels heading for Great Britain wasting cargo and killing civilians</a:t>
            </a:r>
          </a:p>
          <a:p>
            <a:pPr lvl="1"/>
            <a:r>
              <a:rPr lang="en-US" dirty="0" smtClean="0"/>
              <a:t>Zimmerman telegram intercepted</a:t>
            </a:r>
          </a:p>
          <a:p>
            <a:pPr lvl="2"/>
            <a:r>
              <a:rPr lang="en-US" dirty="0" smtClean="0"/>
              <a:t>Germany to create alliance with Mexico…Mexico’s dream of taking back territory in the US captured in the Mexican War.</a:t>
            </a:r>
          </a:p>
          <a:p>
            <a:pPr lvl="1"/>
            <a:r>
              <a:rPr lang="en-US" dirty="0" smtClean="0"/>
              <a:t>1917 Congress approves declaration of War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997</Words>
  <Application>Microsoft Office PowerPoint</Application>
  <PresentationFormat>On-screen Show (4:3)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The Beginning of World War I: Different Perspectives</vt:lpstr>
      <vt:lpstr>Warm Up  November 25th, 2013</vt:lpstr>
      <vt:lpstr>Note taking strategy…up to you</vt:lpstr>
      <vt:lpstr>World War I: quick highlights and a recap</vt:lpstr>
      <vt:lpstr>The Ottoman empire</vt:lpstr>
      <vt:lpstr>US In…Russia Out</vt:lpstr>
      <vt:lpstr>Trench Warfare</vt:lpstr>
      <vt:lpstr>The End</vt:lpstr>
      <vt:lpstr>World War I: The Perspectives</vt:lpstr>
      <vt:lpstr>World War I: From the other Countries…</vt:lpstr>
      <vt:lpstr>Austria-Hungary’s Ultimatum</vt:lpstr>
      <vt:lpstr>The Rest enter</vt:lpstr>
      <vt:lpstr>War motives</vt:lpstr>
      <vt:lpstr>War Motives</vt:lpstr>
      <vt:lpstr>Next Class…</vt:lpstr>
      <vt:lpstr>For the rest of class…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Beginning of World War I: Different Perspectives</dc:title>
  <dc:creator>kallee harvey</dc:creator>
  <cp:lastModifiedBy>kallee harvey</cp:lastModifiedBy>
  <cp:revision>9</cp:revision>
  <dcterms:created xsi:type="dcterms:W3CDTF">2013-11-25T03:45:42Z</dcterms:created>
  <dcterms:modified xsi:type="dcterms:W3CDTF">2013-11-25T05:11:29Z</dcterms:modified>
</cp:coreProperties>
</file>